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95A53-6725-4070-98A0-4374B52D34A7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59E7F-8F56-4CD8-AD56-75EC10075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574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FEEEC09-3C8A-42E9-8A09-78BA4555D528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80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59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3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74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24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96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52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91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5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47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91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C8A52-5BB2-4DA6-B8AF-EC3732178DC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AD5A-6DD6-4392-8005-530221C8E7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968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6480" y="979303"/>
            <a:ext cx="8229600" cy="77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  <a:p>
            <a:pPr eaLnBrk="1"/>
            <a:endParaRPr lang="es-MX" altLang="es-MX" dirty="0">
              <a:solidFill>
                <a:srgbClr val="000000"/>
              </a:solidFill>
            </a:endParaRPr>
          </a:p>
          <a:p>
            <a:pPr eaLnBrk="1"/>
            <a:r>
              <a:rPr lang="es-MX" altLang="es-MX" dirty="0">
                <a:solidFill>
                  <a:srgbClr val="000000"/>
                </a:solidFill>
              </a:rPr>
              <a:t>1.- Ley de Ingresos Disponible en la Página de Internet Congreso Local.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58"/>
          <a:stretch/>
        </p:blipFill>
        <p:spPr bwMode="auto">
          <a:xfrm>
            <a:off x="539552" y="2060848"/>
            <a:ext cx="7992888" cy="410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516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3</cp:revision>
  <dcterms:created xsi:type="dcterms:W3CDTF">2016-05-27T14:01:35Z</dcterms:created>
  <dcterms:modified xsi:type="dcterms:W3CDTF">2017-04-26T14:22:26Z</dcterms:modified>
</cp:coreProperties>
</file>